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0" r:id="rId3"/>
    <p:sldId id="271" r:id="rId4"/>
    <p:sldId id="272" r:id="rId5"/>
    <p:sldId id="273" r:id="rId6"/>
    <p:sldId id="259" r:id="rId7"/>
    <p:sldId id="260" r:id="rId8"/>
    <p:sldId id="261" r:id="rId9"/>
    <p:sldId id="262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76" autoAdjust="0"/>
    <p:restoredTop sz="94660"/>
  </p:normalViewPr>
  <p:slideViewPr>
    <p:cSldViewPr>
      <p:cViewPr varScale="1">
        <p:scale>
          <a:sx n="66" d="100"/>
          <a:sy n="66" d="100"/>
        </p:scale>
        <p:origin x="148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7/24/2020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990600" y="381000"/>
            <a:ext cx="8153400" cy="6477000"/>
          </a:xfrm>
        </p:spPr>
        <p:txBody>
          <a:bodyPr>
            <a:normAutofit/>
          </a:bodyPr>
          <a:lstStyle/>
          <a:p>
            <a:pPr algn="ctr"/>
            <a:endParaRPr lang="en-IN" sz="4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DEPARTMENT OF SOCIOLOGY </a:t>
            </a:r>
          </a:p>
          <a:p>
            <a:pPr algn="ctr"/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MIRANDA  HOUSE</a:t>
            </a:r>
          </a:p>
          <a:p>
            <a:pPr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UNIVERSITY OF DELHI</a:t>
            </a:r>
          </a:p>
          <a:p>
            <a:pPr algn="ctr">
              <a:buNone/>
            </a:pPr>
            <a:r>
              <a:rPr lang="en-IN" sz="3200" smtClean="0">
                <a:latin typeface="Times New Roman" pitchFamily="18" charset="0"/>
                <a:cs typeface="Times New Roman" pitchFamily="18" charset="0"/>
              </a:rPr>
              <a:t>2020-21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Optional GE courses for BA (</a:t>
            </a:r>
            <a:r>
              <a:rPr lang="en-IN" sz="30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pPr algn="ctr">
              <a:buNone/>
            </a:pPr>
            <a:r>
              <a:rPr lang="en-IN" sz="4400" b="1" dirty="0" smtClean="0">
                <a:latin typeface="Times New Roman" pitchFamily="18" charset="0"/>
                <a:cs typeface="Times New Roman" pitchFamily="18" charset="0"/>
              </a:rPr>
              <a:t>THANK YOU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BA (</a:t>
            </a:r>
            <a:r>
              <a:rPr lang="en-IN" sz="44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.) Semester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Gender and Violence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2050" name="Picture 2" descr="Image result for the other side of sile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2119471"/>
            <a:ext cx="3124200" cy="3900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Gender and Violence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Examine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relationship between gender and violence.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Help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students understand the logic of violence.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Raise awareness of students and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to help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make informed decisions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Outline: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Gendered Violence?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Structured and Situated Violence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Sexual Violence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Addressing Gendered Violence: Politics and Policy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BA (</a:t>
            </a:r>
            <a:r>
              <a:rPr lang="en-IN" sz="4400" dirty="0" err="1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.) Semester II</a:t>
            </a:r>
            <a:endParaRPr lang="en-US" dirty="0"/>
          </a:p>
        </p:txBody>
      </p:sp>
      <p:pic>
        <p:nvPicPr>
          <p:cNvPr id="1026" name="Picture 2" descr="E:\Desktop\51vv-WpCSkL._SX328_BO1,204,203,200_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81400" y="2362200"/>
            <a:ext cx="3016250" cy="3810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2362200" y="1524001"/>
            <a:ext cx="6019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IN" sz="3000" dirty="0" smtClean="0">
                <a:latin typeface="Times New Roman" pitchFamily="18" charset="0"/>
                <a:cs typeface="Times New Roman" pitchFamily="18" charset="0"/>
              </a:rPr>
              <a:t>Indian Society: Images and Realities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Indian Society: Images and Realities</a:t>
            </a:r>
            <a:br>
              <a:rPr lang="en-IN" sz="40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Provide an interdisciplinary introduction to the study of Indian Society.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Familiarise students with the primary social institutions in India.</a:t>
            </a:r>
          </a:p>
          <a:p>
            <a:pPr>
              <a:buNone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b="1" dirty="0" smtClean="0">
                <a:latin typeface="Times New Roman" pitchFamily="18" charset="0"/>
                <a:cs typeface="Times New Roman" pitchFamily="18" charset="0"/>
              </a:rPr>
              <a:t>Outline: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Ideas of India: Civilization, Colony, Nation and Society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Institutions and Processes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Critiques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BA (Hons.) Semester 	III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447800"/>
            <a:ext cx="6934200" cy="4724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Rethinking Development</a:t>
            </a: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1_m9l80tasd7d05BWgd5eLkQ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2400300"/>
            <a:ext cx="4572000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Rethinking Development</a:t>
            </a:r>
            <a:br>
              <a:rPr lang="en-IN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Objectives: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Examine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development from a sociological perspective.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Introduce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the main theoretical approaches to development.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Focus </a:t>
            </a:r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on developmental praxis. </a:t>
            </a:r>
          </a:p>
          <a:p>
            <a:pPr>
              <a:buNone/>
            </a:pP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Outline: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Unpacking Development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Theorizing Development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Developmental Regimes in India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Issues in Developmental Praxis</a:t>
            </a:r>
            <a:endParaRPr lang="en-IN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BA (</a:t>
            </a:r>
            <a:r>
              <a:rPr lang="en-IN" sz="4000" dirty="0" smtClean="0">
                <a:latin typeface="Times New Roman" pitchFamily="18" charset="0"/>
                <a:cs typeface="Times New Roman" pitchFamily="18" charset="0"/>
              </a:rPr>
              <a:t>Hons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.) Semester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IN" sz="3200" dirty="0" smtClean="0">
                <a:latin typeface="Times New Roman" pitchFamily="18" charset="0"/>
                <a:cs typeface="Times New Roman" pitchFamily="18" charset="0"/>
              </a:rPr>
              <a:t>Family and </a:t>
            </a:r>
            <a:r>
              <a:rPr lang="en-IN" sz="3600" dirty="0" smtClean="0">
                <a:latin typeface="Times New Roman" pitchFamily="18" charset="0"/>
                <a:cs typeface="Times New Roman" pitchFamily="18" charset="0"/>
              </a:rPr>
              <a:t>Intimacy</a:t>
            </a:r>
            <a:endParaRPr lang="en-IN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51aGDXurJKL._SX331_BO1,204,203,200_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438400"/>
            <a:ext cx="2362200" cy="3539753"/>
          </a:xfrm>
          <a:prstGeom prst="rect">
            <a:avLst/>
          </a:prstGeom>
        </p:spPr>
      </p:pic>
      <p:pic>
        <p:nvPicPr>
          <p:cNvPr id="6" name="Picture 5" descr="1521801793_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2438400"/>
            <a:ext cx="2286000" cy="3581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Family and </a:t>
            </a:r>
            <a:r>
              <a:rPr lang="en-IN" sz="4800" dirty="0" smtClean="0">
                <a:latin typeface="Times New Roman" pitchFamily="18" charset="0"/>
                <a:cs typeface="Times New Roman" pitchFamily="18" charset="0"/>
              </a:rPr>
              <a:t>Intimacy</a:t>
            </a:r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4400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Objective: 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Introduce students to the institution of family from a sociological perspective.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Move beyond the framework of kinship and structure.</a:t>
            </a:r>
          </a:p>
          <a:p>
            <a:r>
              <a:rPr lang="en-IN" sz="2200" dirty="0" smtClean="0">
                <a:latin typeface="Times New Roman" pitchFamily="18" charset="0"/>
                <a:cs typeface="Times New Roman" pitchFamily="18" charset="0"/>
              </a:rPr>
              <a:t>Map recent changes affecting the family. </a:t>
            </a:r>
          </a:p>
          <a:p>
            <a:pPr>
              <a:buNone/>
            </a:pPr>
            <a:endParaRPr lang="en-IN" sz="2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IN" sz="2200" b="1" dirty="0" smtClean="0">
                <a:latin typeface="Times New Roman" pitchFamily="18" charset="0"/>
                <a:cs typeface="Times New Roman" pitchFamily="18" charset="0"/>
              </a:rPr>
              <a:t>Outline: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What is Family? 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Themes and accounts: case studies from India.</a:t>
            </a:r>
          </a:p>
          <a:p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Critiques and transformations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</TotalTime>
  <Words>242</Words>
  <Application>Microsoft Office PowerPoint</Application>
  <PresentationFormat>On-screen Show (4:3)</PresentationFormat>
  <Paragraphs>61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Gill Sans MT</vt:lpstr>
      <vt:lpstr>Times New Roman</vt:lpstr>
      <vt:lpstr>Verdana</vt:lpstr>
      <vt:lpstr>Wingdings 2</vt:lpstr>
      <vt:lpstr>Solstice</vt:lpstr>
      <vt:lpstr>PowerPoint Presentation</vt:lpstr>
      <vt:lpstr>BA (Hons.) Semester I</vt:lpstr>
      <vt:lpstr>Gender and Violence</vt:lpstr>
      <vt:lpstr>BA (Hons.) Semester II</vt:lpstr>
      <vt:lpstr>Indian Society: Images and Realities </vt:lpstr>
      <vt:lpstr>BA (Hons.) Semester  III</vt:lpstr>
      <vt:lpstr>Rethinking Development </vt:lpstr>
      <vt:lpstr>BA (Hons.) Semester IV</vt:lpstr>
      <vt:lpstr>Family and Intimacy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Anasua</dc:creator>
  <cp:lastModifiedBy>reema bhatia</cp:lastModifiedBy>
  <cp:revision>10</cp:revision>
  <dcterms:created xsi:type="dcterms:W3CDTF">2006-08-16T00:00:00Z</dcterms:created>
  <dcterms:modified xsi:type="dcterms:W3CDTF">2020-07-24T04:32:55Z</dcterms:modified>
</cp:coreProperties>
</file>